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78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73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320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82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4542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428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914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31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285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8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24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899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3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07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06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37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794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98191-73C2-4929-8E58-462C53BDDC9A}" type="datetimeFigureOut">
              <a:rPr lang="nl-NL" smtClean="0"/>
              <a:t>30-09-2025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FB83-BE19-4E0B-9484-323395CC71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1812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ED9A5-9025-473A-B1CD-C9DBE9F2F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29331"/>
            <a:ext cx="9448800" cy="1825096"/>
          </a:xfrm>
        </p:spPr>
        <p:txBody>
          <a:bodyPr/>
          <a:lstStyle/>
          <a:p>
            <a:r>
              <a:rPr lang="nl-NL" dirty="0"/>
              <a:t>Sprint meeting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72CD6E-45B5-5D4D-69EB-D18AE74EF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911349"/>
          </a:xfrm>
        </p:spPr>
        <p:txBody>
          <a:bodyPr>
            <a:normAutofit/>
          </a:bodyPr>
          <a:lstStyle/>
          <a:p>
            <a:r>
              <a:rPr lang="nl-NL" dirty="0"/>
              <a:t>Tom Heijmans, 1079471</a:t>
            </a:r>
          </a:p>
          <a:p>
            <a:r>
              <a:rPr lang="nl-NL" dirty="0"/>
              <a:t>Dennis </a:t>
            </a:r>
            <a:r>
              <a:rPr lang="nl-NL" dirty="0" err="1"/>
              <a:t>Zejnilović</a:t>
            </a:r>
            <a:r>
              <a:rPr lang="nl-NL" dirty="0"/>
              <a:t>, 1098617</a:t>
            </a:r>
          </a:p>
          <a:p>
            <a:r>
              <a:rPr lang="nl-NL" dirty="0"/>
              <a:t>Ali </a:t>
            </a:r>
            <a:r>
              <a:rPr lang="nl-NL" dirty="0" err="1"/>
              <a:t>Haimed</a:t>
            </a:r>
            <a:r>
              <a:rPr lang="nl-NL" dirty="0"/>
              <a:t>, 1103776</a:t>
            </a:r>
          </a:p>
          <a:p>
            <a:r>
              <a:rPr lang="nl-NL" dirty="0"/>
              <a:t>Fabio Wolthuis, 1093379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703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D7C88-8DCD-5D57-ED75-A57CB61D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54F0CE-8EF9-79A2-C5AC-01925BC9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Sprint 1 planning</a:t>
            </a:r>
          </a:p>
          <a:p>
            <a:r>
              <a:rPr lang="nl-NL" dirty="0"/>
              <a:t>Onderzoek Camera’s</a:t>
            </a:r>
          </a:p>
          <a:p>
            <a:r>
              <a:rPr lang="nl-NL" dirty="0"/>
              <a:t>Onderzoek Microcontroller</a:t>
            </a:r>
          </a:p>
          <a:p>
            <a:r>
              <a:rPr lang="nl-NL" dirty="0"/>
              <a:t>Onderzoek Software</a:t>
            </a:r>
          </a:p>
          <a:p>
            <a:r>
              <a:rPr lang="nl-NL" dirty="0"/>
              <a:t>Test-video Camera’s</a:t>
            </a:r>
          </a:p>
          <a:p>
            <a:r>
              <a:rPr lang="nl-NL" dirty="0"/>
              <a:t>Sprint 2 planning</a:t>
            </a:r>
          </a:p>
          <a:p>
            <a:r>
              <a:rPr lang="nl-NL" dirty="0" err="1"/>
              <a:t>Retrospective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957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7E1E0-E375-9D20-B039-D3F070AF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1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45D18-419F-C07E-5966-7026FD5C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64044-9E8E-A493-0352-AA6F5ABA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9076862" cy="38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E8B1C-EC4E-A488-0AC5-CDFF7AA2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Camera’s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446754-433A-DB2C-444C-B49DD036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USB-camera</a:t>
            </a:r>
          </a:p>
          <a:p>
            <a:r>
              <a:rPr lang="nl-NL" dirty="0"/>
              <a:t>Stereo / </a:t>
            </a:r>
            <a:r>
              <a:rPr lang="nl-NL" dirty="0" err="1"/>
              <a:t>depth</a:t>
            </a:r>
            <a:r>
              <a:rPr lang="nl-NL" dirty="0"/>
              <a:t> camera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 descr="DynaBright Webcam ">
            <a:extLst>
              <a:ext uri="{FF2B5EF4-FFF2-40B4-BE49-F238E27FC236}">
                <a16:creationId xmlns:a16="http://schemas.microsoft.com/office/drawing/2014/main" id="{556C882A-7B6A-95E7-165B-5B34E12E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26" y="1891862"/>
            <a:ext cx="2279748" cy="2237963"/>
          </a:xfrm>
          <a:prstGeom prst="rect">
            <a:avLst/>
          </a:prstGeom>
        </p:spPr>
      </p:pic>
      <p:pic>
        <p:nvPicPr>
          <p:cNvPr id="5" name="Picture 4" descr="A close-up of a camera&#10;&#10;AI-generated content may be incorrect.">
            <a:extLst>
              <a:ext uri="{FF2B5EF4-FFF2-40B4-BE49-F238E27FC236}">
                <a16:creationId xmlns:a16="http://schemas.microsoft.com/office/drawing/2014/main" id="{0C934E2A-D4B5-81F2-8674-8F1D7503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794" y="1875213"/>
            <a:ext cx="2170485" cy="2254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3BAB9-62C2-91D0-ADB9-CF8B9238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0" y="4266984"/>
            <a:ext cx="3462020" cy="23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5FCFE-7A48-3A4E-75D6-3ABC841D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Microcontroller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536D85-C6FD-85F7-DE07-5A143AF4A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497347" cy="1971997"/>
          </a:xfrm>
        </p:spPr>
        <p:txBody>
          <a:bodyPr>
            <a:normAutofit/>
          </a:bodyPr>
          <a:lstStyle/>
          <a:p>
            <a:r>
              <a:rPr lang="nl-NL" dirty="0" err="1"/>
              <a:t>Arduino</a:t>
            </a:r>
            <a:r>
              <a:rPr lang="nl-NL" dirty="0"/>
              <a:t> UNO </a:t>
            </a:r>
          </a:p>
          <a:p>
            <a:r>
              <a:rPr lang="nl-NL" dirty="0"/>
              <a:t>ESP32</a:t>
            </a:r>
          </a:p>
          <a:p>
            <a:r>
              <a:rPr lang="nl-NL" dirty="0" err="1"/>
              <a:t>Raspberry</a:t>
            </a:r>
            <a:r>
              <a:rPr lang="nl-NL" dirty="0"/>
              <a:t> PI 5</a:t>
            </a:r>
          </a:p>
          <a:p>
            <a:r>
              <a:rPr lang="nl-NL" dirty="0"/>
              <a:t>ASUS NUC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676D58-C31B-5497-4B1C-DDB06792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7" y="3975744"/>
            <a:ext cx="11882245" cy="19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37228-FE5D-A174-F1C7-8CA50A13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 Software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6415AD1-7D39-A861-64CA-178B49B2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09" y="1924050"/>
            <a:ext cx="8869491" cy="3853837"/>
          </a:xfrm>
        </p:spPr>
      </p:pic>
    </p:spTree>
    <p:extLst>
      <p:ext uri="{BB962C8B-B14F-4D97-AF65-F5344CB8AC3E}">
        <p14:creationId xmlns:p14="http://schemas.microsoft.com/office/powerpoint/2010/main" val="20743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995DD-7A87-DFE3-C2A3-7BC8B19F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Test-video camera’s</a:t>
            </a:r>
          </a:p>
        </p:txBody>
      </p:sp>
      <p:pic>
        <p:nvPicPr>
          <p:cNvPr id="4" name="IMG_1099_3541A53F-03C6-42CD-9B6A-2C1BCF58DB19.mp4">
            <a:hlinkClick r:id="" action="ppaction://media"/>
            <a:extLst>
              <a:ext uri="{FF2B5EF4-FFF2-40B4-BE49-F238E27FC236}">
                <a16:creationId xmlns:a16="http://schemas.microsoft.com/office/drawing/2014/main" id="{5D56C543-7239-2C9D-1CD9-14A8C4B12B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7775" y="2193925"/>
            <a:ext cx="7154863" cy="4024313"/>
          </a:xfrm>
        </p:spPr>
      </p:pic>
    </p:spTree>
    <p:extLst>
      <p:ext uri="{BB962C8B-B14F-4D97-AF65-F5344CB8AC3E}">
        <p14:creationId xmlns:p14="http://schemas.microsoft.com/office/powerpoint/2010/main" val="33852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282F-0536-A41A-0044-B81B4226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2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38B331-B7C2-3729-31B5-4B1D2B67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07061"/>
            <a:ext cx="10820400" cy="37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0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281B6-D666-F87C-99A5-8026FE04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431CCF-DA23-0D81-0FA2-A1BDC1BE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++ Samenwerking ging goed, vasthouden</a:t>
            </a:r>
          </a:p>
          <a:p>
            <a:r>
              <a:rPr lang="nl-NL" dirty="0"/>
              <a:t>++ Communicatie ging goed, vasthouden</a:t>
            </a:r>
          </a:p>
          <a:p>
            <a:r>
              <a:rPr lang="nl-NL" dirty="0"/>
              <a:t>++ Goed plan, vasthouden</a:t>
            </a:r>
          </a:p>
        </p:txBody>
      </p:sp>
    </p:spTree>
    <p:extLst>
      <p:ext uri="{BB962C8B-B14F-4D97-AF65-F5344CB8AC3E}">
        <p14:creationId xmlns:p14="http://schemas.microsoft.com/office/powerpoint/2010/main" val="2860126001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Condensspoor</Template>
  <TotalTime>68</TotalTime>
  <Words>80</Words>
  <Application>Microsoft Macintosh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Condensspoor</vt:lpstr>
      <vt:lpstr>Sprint meeting 1</vt:lpstr>
      <vt:lpstr>Inhoudsopgave</vt:lpstr>
      <vt:lpstr>Sprint 1 Planning</vt:lpstr>
      <vt:lpstr>Onderzoek Camera’s</vt:lpstr>
      <vt:lpstr>Onderzoek Microcontroller</vt:lpstr>
      <vt:lpstr>Onderzoek Software</vt:lpstr>
      <vt:lpstr>Test-video camera’s</vt:lpstr>
      <vt:lpstr>Sprint 2 Planning</vt:lpstr>
      <vt:lpstr>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Heijmans</dc:creator>
  <cp:lastModifiedBy>Dennis Zejnilovic (1098617)</cp:lastModifiedBy>
  <cp:revision>2</cp:revision>
  <dcterms:created xsi:type="dcterms:W3CDTF">2025-09-30T10:29:59Z</dcterms:created>
  <dcterms:modified xsi:type="dcterms:W3CDTF">2025-09-30T11:53:34Z</dcterms:modified>
</cp:coreProperties>
</file>